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9" r:id="rId4"/>
  </p:sldMasterIdLst>
  <p:notesMasterIdLst>
    <p:notesMasterId r:id="rId5"/>
  </p:notesMasterIdLst>
  <p:handoutMasterIdLst>
    <p:handoutMasterId r:id="rId6"/>
  </p:handoutMasterIdLst>
  <p:sldSz cx="12188825" cy="6858000"/>
  <p:notesSz cx="6858000" cy="92408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6" pos="3839">
          <p15:clr>
            <a:srgbClr val="A4A3A4"/>
          </p15:clr>
        </p15:guide>
      </p15:sldGuideLst>
    </p:ext>
    <p:ext uri="{2D200454-40CA-4A62-9FC3-DE9A4176ACB9}">
      <p15:notesGuideLst xmlns:p15="http://schemas.microsoft.com/office/powerpoint/2012/main">
        <p15:guide id="1" orient="horz" pos="2911"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0130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03447BB-5D67-496B-8E87-E561075AD55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99" autoAdjust="0"/>
    <p:restoredTop sz="94280" autoAdjust="0"/>
  </p:normalViewPr>
  <p:slideViewPr>
    <p:cSldViewPr>
      <p:cViewPr varScale="1">
        <p:scale>
          <a:sx n="128" d="100"/>
          <a:sy n="128" d="100"/>
        </p:scale>
        <p:origin x="224" y="168"/>
      </p:cViewPr>
      <p:guideLst>
        <p:guide orient="horz" pos="2160"/>
        <p:guide pos="3839"/>
      </p:guideLst>
    </p:cSldViewPr>
  </p:slideViewPr>
  <p:notesTextViewPr>
    <p:cViewPr>
      <p:scale>
        <a:sx n="1" d="1"/>
        <a:sy n="1" d="1"/>
      </p:scale>
      <p:origin x="0" y="0"/>
    </p:cViewPr>
  </p:notesTextViewPr>
  <p:notesViewPr>
    <p:cSldViewPr showGuides="1">
      <p:cViewPr varScale="1">
        <p:scale>
          <a:sx n="63" d="100"/>
          <a:sy n="63" d="100"/>
        </p:scale>
        <p:origin x="2838" y="108"/>
      </p:cViewPr>
      <p:guideLst>
        <p:guide orient="horz" pos="2911"/>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2042"/>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62042"/>
          </a:xfrm>
          <a:prstGeom prst="rect">
            <a:avLst/>
          </a:prstGeom>
        </p:spPr>
        <p:txBody>
          <a:bodyPr vert="horz" lIns="91440" tIns="45720" rIns="91440" bIns="45720" rtlCol="0"/>
          <a:lstStyle>
            <a:lvl1pPr algn="r">
              <a:defRPr sz="1200"/>
            </a:lvl1pPr>
          </a:lstStyle>
          <a:p>
            <a:fld id="{4954C6E1-AF92-4FB7-A013-0B520EBC30AE}" type="datetimeFigureOut">
              <a:rPr lang="en-US"/>
              <a:t>4/10/25</a:t>
            </a:fld>
            <a:endParaRPr/>
          </a:p>
        </p:txBody>
      </p:sp>
      <p:sp>
        <p:nvSpPr>
          <p:cNvPr id="4" name="Footer Placeholder 3"/>
          <p:cNvSpPr>
            <a:spLocks noGrp="1"/>
          </p:cNvSpPr>
          <p:nvPr>
            <p:ph type="ftr" sz="quarter" idx="2"/>
          </p:nvPr>
        </p:nvSpPr>
        <p:spPr>
          <a:xfrm>
            <a:off x="0" y="8777192"/>
            <a:ext cx="2971800" cy="462042"/>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777192"/>
            <a:ext cx="2971800" cy="462042"/>
          </a:xfrm>
          <a:prstGeom prst="rect">
            <a:avLst/>
          </a:prstGeom>
        </p:spPr>
        <p:txBody>
          <a:bodyPr vert="horz" lIns="91440" tIns="45720" rIns="91440" bIns="45720" rtlCol="0" anchor="b"/>
          <a:lstStyle>
            <a:lvl1pPr algn="r">
              <a:defRPr sz="1200"/>
            </a:lvl1pPr>
          </a:lstStyle>
          <a:p>
            <a:fld id="{DA52D9BF-D574-4807-B36C-9E2A025BE826}" type="slidenum">
              <a:rPr/>
              <a:t>‹#›</a:t>
            </a:fld>
            <a:endParaRPr/>
          </a:p>
        </p:txBody>
      </p:sp>
    </p:spTree>
    <p:extLst>
      <p:ext uri="{BB962C8B-B14F-4D97-AF65-F5344CB8AC3E}">
        <p14:creationId xmlns:p14="http://schemas.microsoft.com/office/powerpoint/2010/main" val="2306792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2042"/>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62042"/>
          </a:xfrm>
          <a:prstGeom prst="rect">
            <a:avLst/>
          </a:prstGeom>
        </p:spPr>
        <p:txBody>
          <a:bodyPr vert="horz" lIns="91440" tIns="45720" rIns="91440" bIns="45720" rtlCol="0"/>
          <a:lstStyle>
            <a:lvl1pPr algn="r">
              <a:defRPr sz="1200"/>
            </a:lvl1pPr>
          </a:lstStyle>
          <a:p>
            <a:fld id="{95C10850-0874-4A61-99B4-D613C5E8D9EA}" type="datetimeFigureOut">
              <a:rPr lang="en-US"/>
              <a:t>4/10/25</a:t>
            </a:fld>
            <a:endParaRPr/>
          </a:p>
        </p:txBody>
      </p:sp>
      <p:sp>
        <p:nvSpPr>
          <p:cNvPr id="4" name="Slide Image Placeholder 3"/>
          <p:cNvSpPr>
            <a:spLocks noGrp="1" noRot="1" noChangeAspect="1"/>
          </p:cNvSpPr>
          <p:nvPr>
            <p:ph type="sldImg" idx="2"/>
          </p:nvPr>
        </p:nvSpPr>
        <p:spPr>
          <a:xfrm>
            <a:off x="350838" y="693738"/>
            <a:ext cx="6156325" cy="3463925"/>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89398"/>
            <a:ext cx="5486400" cy="4158377"/>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777192"/>
            <a:ext cx="2971800" cy="462042"/>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777192"/>
            <a:ext cx="2971800" cy="462042"/>
          </a:xfrm>
          <a:prstGeom prst="rect">
            <a:avLst/>
          </a:prstGeom>
        </p:spPr>
        <p:txBody>
          <a:bodyPr vert="horz" lIns="91440" tIns="45720" rIns="91440" bIns="45720" rtlCol="0" anchor="b"/>
          <a:lstStyle>
            <a:lvl1pPr algn="r">
              <a:defRPr sz="1200"/>
            </a:lvl1pPr>
          </a:lstStyle>
          <a:p>
            <a:fld id="{9E11EC53-F507-411E-9ADC-FBCFECE09D3D}" type="slidenum">
              <a:rPr/>
              <a:t>‹#›</a:t>
            </a:fld>
            <a:endParaRPr/>
          </a:p>
        </p:txBody>
      </p:sp>
    </p:spTree>
    <p:extLst>
      <p:ext uri="{BB962C8B-B14F-4D97-AF65-F5344CB8AC3E}">
        <p14:creationId xmlns:p14="http://schemas.microsoft.com/office/powerpoint/2010/main" val="758182631"/>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5651" cy="457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8" name="Rectangle 7"/>
          <p:cNvSpPr/>
          <p:nvPr/>
        </p:nvSpPr>
        <p:spPr>
          <a:xfrm>
            <a:off x="15" y="6334316"/>
            <a:ext cx="1218565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6994" y="758952"/>
            <a:ext cx="10055781" cy="3566160"/>
          </a:xfrm>
        </p:spPr>
        <p:txBody>
          <a:bodyPr anchor="b">
            <a:normAutofit/>
          </a:bodyPr>
          <a:lstStyle>
            <a:lvl1pPr algn="l">
              <a:lnSpc>
                <a:spcPct val="85000"/>
              </a:lnSpc>
              <a:defRPr sz="7998"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099764" y="4455620"/>
            <a:ext cx="10055781" cy="1143000"/>
          </a:xfrm>
        </p:spPr>
        <p:txBody>
          <a:bodyPr lIns="91440" rIns="91440">
            <a:normAutofit/>
          </a:bodyPr>
          <a:lstStyle>
            <a:lvl1pPr marL="0" indent="0" algn="l">
              <a:buNone/>
              <a:defRPr sz="2399" cap="all" spc="200" baseline="0">
                <a:solidFill>
                  <a:schemeClr val="tx2"/>
                </a:solidFill>
                <a:latin typeface="+mj-lt"/>
              </a:defRPr>
            </a:lvl1pPr>
            <a:lvl2pPr marL="457063" indent="0" algn="ctr">
              <a:buNone/>
              <a:defRPr sz="2399"/>
            </a:lvl2pPr>
            <a:lvl3pPr marL="914126" indent="0" algn="ctr">
              <a:buNone/>
              <a:defRPr sz="2399"/>
            </a:lvl3pPr>
            <a:lvl4pPr marL="1371189" indent="0" algn="ctr">
              <a:buNone/>
              <a:defRPr sz="1999"/>
            </a:lvl4pPr>
            <a:lvl5pPr marL="1828251" indent="0" algn="ctr">
              <a:buNone/>
              <a:defRPr sz="1999"/>
            </a:lvl5pPr>
            <a:lvl6pPr marL="2285314" indent="0" algn="ctr">
              <a:buNone/>
              <a:defRPr sz="1999"/>
            </a:lvl6pPr>
            <a:lvl7pPr marL="2742377" indent="0" algn="ctr">
              <a:buNone/>
              <a:defRPr sz="1999"/>
            </a:lvl7pPr>
            <a:lvl8pPr marL="3199440" indent="0" algn="ctr">
              <a:buNone/>
              <a:defRPr sz="1999"/>
            </a:lvl8pPr>
            <a:lvl9pPr marL="3656503" indent="0" algn="ctr">
              <a:buNone/>
              <a:defRPr sz="199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75E0AEF-EFCD-F346-A484-151C9BBC732C}" type="datetimeFigureOut">
              <a:rPr lang="en-US" smtClean="0"/>
              <a:t>4/10/25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8F78EA-ACAC-7749-B1B0-7E7CC5D8A279}" type="slidenum">
              <a:rPr lang="en-US" smtClean="0"/>
              <a:t>‹#›</a:t>
            </a:fld>
            <a:endParaRPr lang="en-US"/>
          </a:p>
        </p:txBody>
      </p:sp>
      <p:cxnSp>
        <p:nvCxnSpPr>
          <p:cNvPr id="9" name="Straight Connector 8"/>
          <p:cNvCxnSpPr/>
          <p:nvPr/>
        </p:nvCxnSpPr>
        <p:spPr>
          <a:xfrm>
            <a:off x="1207344" y="4343400"/>
            <a:ext cx="98729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63940" y="304800"/>
            <a:ext cx="5257800" cy="922143"/>
          </a:xfrm>
          <a:prstGeom prst="rect">
            <a:avLst/>
          </a:prstGeom>
        </p:spPr>
      </p:pic>
    </p:spTree>
    <p:extLst>
      <p:ext uri="{BB962C8B-B14F-4D97-AF65-F5344CB8AC3E}">
        <p14:creationId xmlns:p14="http://schemas.microsoft.com/office/powerpoint/2010/main" val="1316083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hasCustomPrompt="1"/>
          </p:nvPr>
        </p:nvSpPr>
        <p:spPr/>
        <p:txBody>
          <a:bodyPr vert="horz" lIns="45720" tIns="0" rIns="45720" bIns="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3B9B9059-F1D6-41D0-95CF-D21CAA096B3A}" type="datetimeFigureOut">
              <a:rPr lang="en-US" smtClean="0"/>
              <a:t>4/10/25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FD5434-F838-4DD4-A17B-1CB1A1850DF4}" type="slidenum">
              <a:rPr lang="en-US" smtClean="0"/>
              <a:t>‹#›</a:t>
            </a:fld>
            <a:endParaRPr lang="en-US"/>
          </a:p>
        </p:txBody>
      </p:sp>
    </p:spTree>
    <p:extLst>
      <p:ext uri="{BB962C8B-B14F-4D97-AF65-F5344CB8AC3E}">
        <p14:creationId xmlns:p14="http://schemas.microsoft.com/office/powerpoint/2010/main" val="2992467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5651" cy="457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565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2628" y="414779"/>
            <a:ext cx="2628215" cy="5757421"/>
          </a:xfrm>
        </p:spPr>
        <p:txBody>
          <a:bodyPr vert="horz" anchor="t" anchorCtr="0"/>
          <a:lstStyle/>
          <a:p>
            <a:r>
              <a:rPr lang="en-US" dirty="0"/>
              <a:t>Click to edit Master title style</a:t>
            </a:r>
          </a:p>
        </p:txBody>
      </p:sp>
      <p:sp>
        <p:nvSpPr>
          <p:cNvPr id="3" name="Vertical Text Placeholder 2"/>
          <p:cNvSpPr>
            <a:spLocks noGrp="1"/>
          </p:cNvSpPr>
          <p:nvPr>
            <p:ph type="body" orient="vert" idx="1" hasCustomPrompt="1"/>
          </p:nvPr>
        </p:nvSpPr>
        <p:spPr>
          <a:xfrm>
            <a:off x="837982" y="414778"/>
            <a:ext cx="7732286" cy="5757422"/>
          </a:xfrm>
        </p:spPr>
        <p:txBody>
          <a:bodyPr vert="horz" lIns="45720" tIns="0" rIns="45720" bIns="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3B9B9059-F1D6-41D0-95CF-D21CAA096B3A}" type="datetimeFigureOut">
              <a:rPr lang="en-US" smtClean="0"/>
              <a:t>4/10/25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FD5434-F838-4DD4-A17B-1CB1A1850DF4}" type="slidenum">
              <a:rPr lang="en-US" smtClean="0"/>
              <a:t>‹#›</a:t>
            </a:fld>
            <a:endParaRPr lang="en-US"/>
          </a:p>
        </p:txBody>
      </p:sp>
    </p:spTree>
    <p:extLst>
      <p:ext uri="{BB962C8B-B14F-4D97-AF65-F5344CB8AC3E}">
        <p14:creationId xmlns:p14="http://schemas.microsoft.com/office/powerpoint/2010/main" val="2511833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ding Card w/ OCR">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
        <p:nvSpPr>
          <p:cNvPr id="7" name="Date Placeholder 6"/>
          <p:cNvSpPr>
            <a:spLocks noGrp="1"/>
          </p:cNvSpPr>
          <p:nvPr>
            <p:ph type="dt" sz="half" idx="10"/>
          </p:nvPr>
        </p:nvSpPr>
        <p:spPr/>
        <p:txBody>
          <a:bodyPr/>
          <a:lstStyle/>
          <a:p>
            <a:fld id="{3B9B9059-F1D6-41D0-95CF-D21CAA096B3A}" type="datetimeFigureOut">
              <a:rPr lang="en-US" smtClean="0"/>
              <a:pPr/>
              <a:t>4/10/25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5FD5434-F838-4DD4-A17B-1CB1A1850DF4}" type="slidenum">
              <a:rPr lang="en-US" smtClean="0"/>
              <a:pPr/>
              <a:t>‹#›</a:t>
            </a:fld>
            <a:endParaRPr lang="en-US"/>
          </a:p>
        </p:txBody>
      </p:sp>
    </p:spTree>
    <p:extLst>
      <p:ext uri="{BB962C8B-B14F-4D97-AF65-F5344CB8AC3E}">
        <p14:creationId xmlns:p14="http://schemas.microsoft.com/office/powerpoint/2010/main" val="1186828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9B9059-F1D6-41D0-95CF-D21CAA096B3A}" type="datetimeFigureOut">
              <a:rPr lang="en-US" smtClean="0"/>
              <a:t>4/10/25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FD5434-F838-4DD4-A17B-1CB1A1850DF4}" type="slidenum">
              <a:rPr lang="en-US" smtClean="0"/>
              <a:t>‹#›</a:t>
            </a:fld>
            <a:endParaRPr lang="en-US"/>
          </a:p>
        </p:txBody>
      </p:sp>
    </p:spTree>
    <p:extLst>
      <p:ext uri="{BB962C8B-B14F-4D97-AF65-F5344CB8AC3E}">
        <p14:creationId xmlns:p14="http://schemas.microsoft.com/office/powerpoint/2010/main" val="863705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5651" cy="457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8" name="Rectangle 7"/>
          <p:cNvSpPr/>
          <p:nvPr/>
        </p:nvSpPr>
        <p:spPr>
          <a:xfrm>
            <a:off x="15" y="6334316"/>
            <a:ext cx="1218565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6994" y="758952"/>
            <a:ext cx="10055781" cy="3566160"/>
          </a:xfrm>
        </p:spPr>
        <p:txBody>
          <a:bodyPr anchor="b" anchorCtr="0">
            <a:normAutofit/>
          </a:bodyPr>
          <a:lstStyle>
            <a:lvl1pPr>
              <a:lnSpc>
                <a:spcPct val="85000"/>
              </a:lnSpc>
              <a:defRPr sz="7998"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6994" y="4453128"/>
            <a:ext cx="10055781" cy="1143000"/>
          </a:xfrm>
        </p:spPr>
        <p:txBody>
          <a:bodyPr lIns="91440" rIns="91440" anchor="t" anchorCtr="0">
            <a:normAutofit/>
          </a:bodyPr>
          <a:lstStyle>
            <a:lvl1pPr marL="0" indent="0">
              <a:buNone/>
              <a:defRPr sz="2399" cap="all" spc="200" baseline="0">
                <a:solidFill>
                  <a:schemeClr val="tx2"/>
                </a:solidFill>
                <a:latin typeface="+mj-lt"/>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B9B9059-F1D6-41D0-95CF-D21CAA096B3A}" type="datetimeFigureOut">
              <a:rPr lang="en-US" smtClean="0"/>
              <a:t>4/10/25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FD5434-F838-4DD4-A17B-1CB1A1850DF4}" type="slidenum">
              <a:rPr lang="en-US" smtClean="0"/>
              <a:t>‹#›</a:t>
            </a:fld>
            <a:endParaRPr lang="en-US"/>
          </a:p>
        </p:txBody>
      </p:sp>
      <p:cxnSp>
        <p:nvCxnSpPr>
          <p:cNvPr id="9" name="Straight Connector 8"/>
          <p:cNvCxnSpPr/>
          <p:nvPr/>
        </p:nvCxnSpPr>
        <p:spPr>
          <a:xfrm>
            <a:off x="1207344" y="4343400"/>
            <a:ext cx="987294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63940" y="304800"/>
            <a:ext cx="5257800" cy="922143"/>
          </a:xfrm>
          <a:prstGeom prst="rect">
            <a:avLst/>
          </a:prstGeom>
        </p:spPr>
      </p:pic>
    </p:spTree>
    <p:extLst>
      <p:ext uri="{BB962C8B-B14F-4D97-AF65-F5344CB8AC3E}">
        <p14:creationId xmlns:p14="http://schemas.microsoft.com/office/powerpoint/2010/main" val="430704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6994" y="286604"/>
            <a:ext cx="10055781"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6993" y="1845734"/>
            <a:ext cx="4936474"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6301" y="1845735"/>
            <a:ext cx="4936474"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9B9059-F1D6-41D0-95CF-D21CAA096B3A}" type="datetimeFigureOut">
              <a:rPr lang="en-US" smtClean="0"/>
              <a:t>4/10/25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FD5434-F838-4DD4-A17B-1CB1A1850DF4}" type="slidenum">
              <a:rPr lang="en-US" smtClean="0"/>
              <a:t>‹#›</a:t>
            </a:fld>
            <a:endParaRPr lang="en-US"/>
          </a:p>
        </p:txBody>
      </p:sp>
    </p:spTree>
    <p:extLst>
      <p:ext uri="{BB962C8B-B14F-4D97-AF65-F5344CB8AC3E}">
        <p14:creationId xmlns:p14="http://schemas.microsoft.com/office/powerpoint/2010/main" val="3349654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6994" y="286604"/>
            <a:ext cx="10055781"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6994" y="1846052"/>
            <a:ext cx="4936474" cy="736282"/>
          </a:xfrm>
        </p:spPr>
        <p:txBody>
          <a:bodyPr lIns="91440" rIns="91440" anchor="ctr">
            <a:normAutofit/>
          </a:bodyPr>
          <a:lstStyle>
            <a:lvl1pPr marL="0" indent="0">
              <a:buNone/>
              <a:defRPr sz="1999" b="0" cap="all" baseline="0">
                <a:solidFill>
                  <a:schemeClr val="tx2"/>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Edit Master text styles</a:t>
            </a:r>
          </a:p>
        </p:txBody>
      </p:sp>
      <p:sp>
        <p:nvSpPr>
          <p:cNvPr id="4" name="Content Placeholder 3"/>
          <p:cNvSpPr>
            <a:spLocks noGrp="1"/>
          </p:cNvSpPr>
          <p:nvPr>
            <p:ph sz="half" idx="2"/>
          </p:nvPr>
        </p:nvSpPr>
        <p:spPr>
          <a:xfrm>
            <a:off x="1096994" y="2582334"/>
            <a:ext cx="4936474"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6301" y="1846052"/>
            <a:ext cx="4936474" cy="736282"/>
          </a:xfrm>
        </p:spPr>
        <p:txBody>
          <a:bodyPr lIns="91440" rIns="91440" anchor="ctr">
            <a:normAutofit/>
          </a:bodyPr>
          <a:lstStyle>
            <a:lvl1pPr marL="0" indent="0">
              <a:buNone/>
              <a:defRPr sz="1999" b="0" cap="all" baseline="0">
                <a:solidFill>
                  <a:schemeClr val="tx2"/>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Edit Master text styles</a:t>
            </a:r>
          </a:p>
        </p:txBody>
      </p:sp>
      <p:sp>
        <p:nvSpPr>
          <p:cNvPr id="6" name="Content Placeholder 5"/>
          <p:cNvSpPr>
            <a:spLocks noGrp="1"/>
          </p:cNvSpPr>
          <p:nvPr>
            <p:ph sz="quarter" idx="4"/>
          </p:nvPr>
        </p:nvSpPr>
        <p:spPr>
          <a:xfrm>
            <a:off x="6216301" y="2582334"/>
            <a:ext cx="4936474"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B9B9059-F1D6-41D0-95CF-D21CAA096B3A}" type="datetimeFigureOut">
              <a:rPr lang="en-US" smtClean="0"/>
              <a:t>4/10/25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5FD5434-F838-4DD4-A17B-1CB1A1850DF4}" type="slidenum">
              <a:rPr lang="en-US" smtClean="0"/>
              <a:t>‹#›</a:t>
            </a:fld>
            <a:endParaRPr lang="en-US"/>
          </a:p>
        </p:txBody>
      </p:sp>
    </p:spTree>
    <p:extLst>
      <p:ext uri="{BB962C8B-B14F-4D97-AF65-F5344CB8AC3E}">
        <p14:creationId xmlns:p14="http://schemas.microsoft.com/office/powerpoint/2010/main" val="1309473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B9B9059-F1D6-41D0-95CF-D21CAA096B3A}" type="datetimeFigureOut">
              <a:rPr lang="en-US" smtClean="0"/>
              <a:t>4/10/25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5FD5434-F838-4DD4-A17B-1CB1A1850DF4}" type="slidenum">
              <a:rPr lang="en-US" smtClean="0"/>
              <a:t>‹#›</a:t>
            </a:fld>
            <a:endParaRPr lang="en-US"/>
          </a:p>
        </p:txBody>
      </p:sp>
    </p:spTree>
    <p:extLst>
      <p:ext uri="{BB962C8B-B14F-4D97-AF65-F5344CB8AC3E}">
        <p14:creationId xmlns:p14="http://schemas.microsoft.com/office/powerpoint/2010/main" val="1083722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5651" cy="457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6" name="Rectangle 5"/>
          <p:cNvSpPr/>
          <p:nvPr/>
        </p:nvSpPr>
        <p:spPr>
          <a:xfrm>
            <a:off x="15" y="6334316"/>
            <a:ext cx="1218565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75E0AEF-EFCD-F346-A484-151C9BBC732C}" type="datetimeFigureOut">
              <a:rPr lang="en-US" smtClean="0"/>
              <a:t>4/10/25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838F78EA-ACAC-7749-B1B0-7E7CC5D8A279}" type="slidenum">
              <a:rPr lang="en-US" smtClean="0"/>
              <a:t>‹#›</a:t>
            </a:fld>
            <a:endParaRPr lang="en-US"/>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8459" y="5696627"/>
            <a:ext cx="2639353" cy="462905"/>
          </a:xfrm>
          <a:prstGeom prst="rect">
            <a:avLst/>
          </a:prstGeom>
        </p:spPr>
      </p:pic>
    </p:spTree>
    <p:extLst>
      <p:ext uri="{BB962C8B-B14F-4D97-AF65-F5344CB8AC3E}">
        <p14:creationId xmlns:p14="http://schemas.microsoft.com/office/powerpoint/2010/main" val="3595563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7" y="0"/>
            <a:ext cx="4049736" cy="68580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39019" y="0"/>
            <a:ext cx="6399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081" y="594359"/>
            <a:ext cx="3199567" cy="2286000"/>
          </a:xfrm>
        </p:spPr>
        <p:txBody>
          <a:bodyPr anchor="b">
            <a:normAutofit/>
          </a:bodyPr>
          <a:lstStyle>
            <a:lvl1pPr>
              <a:defRPr sz="3599"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799350" y="731520"/>
            <a:ext cx="6490549"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081" y="2926080"/>
            <a:ext cx="3199567" cy="3379124"/>
          </a:xfrm>
        </p:spPr>
        <p:txBody>
          <a:bodyPr lIns="91440" rIns="91440">
            <a:normAutofit/>
          </a:bodyPr>
          <a:lstStyle>
            <a:lvl1pPr marL="0" indent="0">
              <a:buNone/>
              <a:defRPr sz="1500">
                <a:solidFill>
                  <a:srgbClr val="FFFFFF"/>
                </a:solidFill>
              </a:defRPr>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Edit Master text styles</a:t>
            </a:r>
          </a:p>
        </p:txBody>
      </p:sp>
      <p:sp>
        <p:nvSpPr>
          <p:cNvPr id="5" name="Date Placeholder 4"/>
          <p:cNvSpPr>
            <a:spLocks noGrp="1"/>
          </p:cNvSpPr>
          <p:nvPr>
            <p:ph type="dt" sz="half" idx="10"/>
          </p:nvPr>
        </p:nvSpPr>
        <p:spPr>
          <a:xfrm>
            <a:off x="465391" y="6459786"/>
            <a:ext cx="2617828" cy="365125"/>
          </a:xfrm>
        </p:spPr>
        <p:txBody>
          <a:bodyPr/>
          <a:lstStyle>
            <a:lvl1pPr algn="l">
              <a:defRPr/>
            </a:lvl1pPr>
          </a:lstStyle>
          <a:p>
            <a:fld id="{875E0AEF-EFCD-F346-A484-151C9BBC732C}" type="datetimeFigureOut">
              <a:rPr lang="en-US" smtClean="0"/>
              <a:t>4/10/25</a:t>
            </a:fld>
            <a:endParaRPr lang="en-US"/>
          </a:p>
        </p:txBody>
      </p:sp>
      <p:sp>
        <p:nvSpPr>
          <p:cNvPr id="6" name="Footer Placeholder 5"/>
          <p:cNvSpPr>
            <a:spLocks noGrp="1"/>
          </p:cNvSpPr>
          <p:nvPr>
            <p:ph type="ftr" sz="quarter" idx="11"/>
          </p:nvPr>
        </p:nvSpPr>
        <p:spPr>
          <a:xfrm>
            <a:off x="4799350" y="6459786"/>
            <a:ext cx="464699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38F78EA-ACAC-7749-B1B0-7E7CC5D8A279}" type="slidenum">
              <a:rPr lang="en-US" smtClean="0"/>
              <a:t>‹#›</a:t>
            </a:fld>
            <a:endParaRPr lang="en-US"/>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65612" y="5879369"/>
            <a:ext cx="2639353" cy="462905"/>
          </a:xfrm>
          <a:prstGeom prst="rect">
            <a:avLst/>
          </a:prstGeom>
        </p:spPr>
      </p:pic>
    </p:spTree>
    <p:extLst>
      <p:ext uri="{BB962C8B-B14F-4D97-AF65-F5344CB8AC3E}">
        <p14:creationId xmlns:p14="http://schemas.microsoft.com/office/powerpoint/2010/main" val="168920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3174" y="4965824"/>
            <a:ext cx="12185651" cy="1905000"/>
          </a:xfrm>
          <a:prstGeom prst="rect">
            <a:avLst/>
          </a:prstGeom>
          <a:solidFill>
            <a:srgbClr val="C00000"/>
          </a:solidFill>
          <a:ln>
            <a:noFill/>
          </a:ln>
        </p:spPr>
        <p:style>
          <a:lnRef idx="0">
            <a:scrgbClr r="0" g="0" b="0"/>
          </a:lnRef>
          <a:fillRef idx="0">
            <a:scrgbClr r="0" g="0" b="0"/>
          </a:fillRef>
          <a:effectRef idx="0">
            <a:scrgbClr r="0" g="0" b="0"/>
          </a:effectRef>
          <a:fontRef idx="minor">
            <a:schemeClr val="lt1"/>
          </a:fontRef>
        </p:style>
      </p:sp>
      <p:sp>
        <p:nvSpPr>
          <p:cNvPr id="9" name="Rectangle 8"/>
          <p:cNvSpPr/>
          <p:nvPr/>
        </p:nvSpPr>
        <p:spPr>
          <a:xfrm>
            <a:off x="15" y="4915076"/>
            <a:ext cx="1218565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6994" y="5074920"/>
            <a:ext cx="10110630" cy="822960"/>
          </a:xfrm>
        </p:spPr>
        <p:txBody>
          <a:bodyPr lIns="91440" tIns="0" rIns="91440" bIns="0" anchor="b">
            <a:noAutofit/>
          </a:bodyPr>
          <a:lstStyle>
            <a:lvl1pPr>
              <a:defRPr sz="3599"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88810" cy="4915076"/>
          </a:xfrm>
          <a:blipFill>
            <a:blip r:embed="rId2"/>
            <a:stretch>
              <a:fillRect/>
            </a:stretch>
          </a:blipFill>
        </p:spPr>
        <p:txBody>
          <a:bodyPr lIns="457200" tIns="457200" anchor="t"/>
          <a:lstStyle>
            <a:lvl1pPr marL="0" indent="0">
              <a:buNone/>
              <a:defRPr sz="3199">
                <a:solidFill>
                  <a:schemeClr val="bg1"/>
                </a:solidFill>
              </a:defRPr>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r>
              <a:rPr lang="en-US"/>
              <a:t>Click icon to add picture</a:t>
            </a:r>
            <a:endParaRPr lang="en-US" dirty="0"/>
          </a:p>
        </p:txBody>
      </p:sp>
      <p:sp>
        <p:nvSpPr>
          <p:cNvPr id="4" name="Text Placeholder 3"/>
          <p:cNvSpPr>
            <a:spLocks noGrp="1"/>
          </p:cNvSpPr>
          <p:nvPr>
            <p:ph type="body" sz="half" idx="2"/>
          </p:nvPr>
        </p:nvSpPr>
        <p:spPr>
          <a:xfrm>
            <a:off x="1096994" y="5907023"/>
            <a:ext cx="1011063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Edit Master text styles</a:t>
            </a:r>
          </a:p>
        </p:txBody>
      </p:sp>
      <p:sp>
        <p:nvSpPr>
          <p:cNvPr id="5" name="Date Placeholder 4"/>
          <p:cNvSpPr>
            <a:spLocks noGrp="1"/>
          </p:cNvSpPr>
          <p:nvPr>
            <p:ph type="dt" sz="half" idx="10"/>
          </p:nvPr>
        </p:nvSpPr>
        <p:spPr>
          <a:xfrm>
            <a:off x="3884612" y="6459786"/>
            <a:ext cx="1052384" cy="365125"/>
          </a:xfrm>
        </p:spPr>
        <p:txBody>
          <a:bodyPr/>
          <a:lstStyle/>
          <a:p>
            <a:fld id="{875E0AEF-EFCD-F346-A484-151C9BBC732C}" type="datetimeFigureOut">
              <a:rPr lang="en-US" smtClean="0"/>
              <a:t>4/10/25</a:t>
            </a:fld>
            <a:endParaRPr lang="en-US" dirty="0"/>
          </a:p>
        </p:txBody>
      </p:sp>
      <p:sp>
        <p:nvSpPr>
          <p:cNvPr id="6" name="Footer Placeholder 5"/>
          <p:cNvSpPr>
            <a:spLocks noGrp="1"/>
          </p:cNvSpPr>
          <p:nvPr>
            <p:ph type="ftr" sz="quarter" idx="11"/>
          </p:nvPr>
        </p:nvSpPr>
        <p:spPr>
          <a:xfrm>
            <a:off x="5006664" y="6459786"/>
            <a:ext cx="4821548" cy="365125"/>
          </a:xfrm>
        </p:spPr>
        <p:txBody>
          <a:bodyPr/>
          <a:lstStyle/>
          <a:p>
            <a:endParaRPr lang="en-US"/>
          </a:p>
        </p:txBody>
      </p:sp>
      <p:sp>
        <p:nvSpPr>
          <p:cNvPr id="7" name="Slide Number Placeholder 6"/>
          <p:cNvSpPr>
            <a:spLocks noGrp="1"/>
          </p:cNvSpPr>
          <p:nvPr>
            <p:ph type="sldNum" sz="quarter" idx="12"/>
          </p:nvPr>
        </p:nvSpPr>
        <p:spPr/>
        <p:txBody>
          <a:bodyPr/>
          <a:lstStyle/>
          <a:p>
            <a:fld id="{838F78EA-ACAC-7749-B1B0-7E7CC5D8A279}" type="slidenum">
              <a:rPr lang="en-US" smtClean="0"/>
              <a:t>‹#›</a:t>
            </a:fld>
            <a:endParaRPr lang="en-US"/>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50812" y="6243448"/>
            <a:ext cx="2642616" cy="460826"/>
          </a:xfrm>
          <a:prstGeom prst="rect">
            <a:avLst/>
          </a:prstGeom>
        </p:spPr>
      </p:pic>
    </p:spTree>
    <p:extLst>
      <p:ext uri="{BB962C8B-B14F-4D97-AF65-F5344CB8AC3E}">
        <p14:creationId xmlns:p14="http://schemas.microsoft.com/office/powerpoint/2010/main" val="2241825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88825" cy="4572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solidFill>
                <a:srgbClr val="C00000"/>
              </a:solidFill>
            </a:endParaRPr>
          </a:p>
        </p:txBody>
      </p:sp>
      <p:sp>
        <p:nvSpPr>
          <p:cNvPr id="9" name="Rectangle 8"/>
          <p:cNvSpPr/>
          <p:nvPr/>
        </p:nvSpPr>
        <p:spPr>
          <a:xfrm>
            <a:off x="0" y="6334316"/>
            <a:ext cx="12188826"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6994" y="286604"/>
            <a:ext cx="10055781"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6994" y="1845734"/>
            <a:ext cx="10055781"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6995" y="6459786"/>
            <a:ext cx="2471627" cy="365125"/>
          </a:xfrm>
          <a:prstGeom prst="rect">
            <a:avLst/>
          </a:prstGeom>
        </p:spPr>
        <p:txBody>
          <a:bodyPr vert="horz" lIns="91440" tIns="45720" rIns="91440" bIns="45720" rtlCol="0" anchor="ctr"/>
          <a:lstStyle>
            <a:lvl1pPr algn="l">
              <a:defRPr sz="900">
                <a:solidFill>
                  <a:srgbClr val="FFFFFF"/>
                </a:solidFill>
              </a:defRPr>
            </a:lvl1pPr>
          </a:lstStyle>
          <a:p>
            <a:fld id="{3B9B9059-F1D6-41D0-95CF-D21CAA096B3A}" type="datetimeFigureOut">
              <a:rPr lang="en-US" smtClean="0"/>
              <a:pPr/>
              <a:t>4/10/25</a:t>
            </a:fld>
            <a:endParaRPr lang="en-US"/>
          </a:p>
        </p:txBody>
      </p:sp>
      <p:sp>
        <p:nvSpPr>
          <p:cNvPr id="5" name="Footer Placeholder 4"/>
          <p:cNvSpPr>
            <a:spLocks noGrp="1"/>
          </p:cNvSpPr>
          <p:nvPr>
            <p:ph type="ftr" sz="quarter" idx="3"/>
          </p:nvPr>
        </p:nvSpPr>
        <p:spPr>
          <a:xfrm>
            <a:off x="3685225" y="6459786"/>
            <a:ext cx="4821548"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897880" y="6459786"/>
            <a:ext cx="1311683" cy="365125"/>
          </a:xfrm>
          <a:prstGeom prst="rect">
            <a:avLst/>
          </a:prstGeom>
        </p:spPr>
        <p:txBody>
          <a:bodyPr vert="horz" lIns="91440" tIns="45720" rIns="91440" bIns="45720" rtlCol="0" anchor="ctr"/>
          <a:lstStyle>
            <a:lvl1pPr algn="r">
              <a:defRPr sz="1050">
                <a:solidFill>
                  <a:srgbClr val="FFFFFF"/>
                </a:solidFill>
              </a:defRPr>
            </a:lvl1pPr>
          </a:lstStyle>
          <a:p>
            <a:fld id="{E5FD5434-F838-4DD4-A17B-1CB1A1850DF4}" type="slidenum">
              <a:rPr lang="en-US" smtClean="0"/>
              <a:pPr/>
              <a:t>‹#›</a:t>
            </a:fld>
            <a:endParaRPr lang="en-US"/>
          </a:p>
        </p:txBody>
      </p:sp>
      <p:cxnSp>
        <p:nvCxnSpPr>
          <p:cNvPr id="10" name="Straight Connector 9"/>
          <p:cNvCxnSpPr/>
          <p:nvPr/>
        </p:nvCxnSpPr>
        <p:spPr>
          <a:xfrm>
            <a:off x="1193221" y="1737845"/>
            <a:ext cx="9964364"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78459" y="5696627"/>
            <a:ext cx="2639353" cy="462905"/>
          </a:xfrm>
          <a:prstGeom prst="rect">
            <a:avLst/>
          </a:prstGeom>
        </p:spPr>
      </p:pic>
    </p:spTree>
    <p:extLst>
      <p:ext uri="{BB962C8B-B14F-4D97-AF65-F5344CB8AC3E}">
        <p14:creationId xmlns:p14="http://schemas.microsoft.com/office/powerpoint/2010/main" val="3897669252"/>
      </p:ext>
    </p:extLst>
  </p:cSld>
  <p:clrMap bg1="lt1" tx1="dk1" bg2="lt2" tx2="dk2" accent1="accent1" accent2="accent2" accent3="accent3" accent4="accent4" accent5="accent5" accent6="accent6" hlink="hlink" folHlink="folHlink"/>
  <p:sldLayoutIdLst>
    <p:sldLayoutId id="2147483850" r:id="rId1"/>
    <p:sldLayoutId id="2147483851" r:id="rId2"/>
    <p:sldLayoutId id="2147483852" r:id="rId3"/>
    <p:sldLayoutId id="2147483853" r:id="rId4"/>
    <p:sldLayoutId id="2147483854" r:id="rId5"/>
    <p:sldLayoutId id="2147483855" r:id="rId6"/>
    <p:sldLayoutId id="2147483856" r:id="rId7"/>
    <p:sldLayoutId id="2147483857" r:id="rId8"/>
    <p:sldLayoutId id="2147483858" r:id="rId9"/>
    <p:sldLayoutId id="2147483859" r:id="rId10"/>
    <p:sldLayoutId id="2147483860" r:id="rId11"/>
    <p:sldLayoutId id="2147483861"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126" rtl="0" eaLnBrk="1" latinLnBrk="0" hangingPunct="1">
        <a:lnSpc>
          <a:spcPct val="85000"/>
        </a:lnSpc>
        <a:spcBef>
          <a:spcPct val="0"/>
        </a:spcBef>
        <a:buNone/>
        <a:defRPr sz="4799" kern="1200" spc="-50" baseline="0">
          <a:solidFill>
            <a:schemeClr val="tx1">
              <a:lumMod val="75000"/>
              <a:lumOff val="25000"/>
            </a:schemeClr>
          </a:solidFill>
          <a:latin typeface="+mj-lt"/>
          <a:ea typeface="+mj-ea"/>
          <a:cs typeface="+mj-cs"/>
        </a:defRPr>
      </a:lvl1pPr>
    </p:titleStyle>
    <p:bodyStyle>
      <a:lvl1pPr marL="91413" indent="-91413" algn="l" defTabSz="914126"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1999" kern="1200">
          <a:solidFill>
            <a:schemeClr val="tx1">
              <a:lumMod val="75000"/>
              <a:lumOff val="25000"/>
            </a:schemeClr>
          </a:solidFill>
          <a:latin typeface="+mn-lt"/>
          <a:ea typeface="+mn-ea"/>
          <a:cs typeface="+mn-cs"/>
        </a:defRPr>
      </a:lvl1pPr>
      <a:lvl2pPr marL="383933" indent="-182825" algn="l" defTabSz="914126" rtl="0" eaLnBrk="1" latinLnBrk="0" hangingPunct="1">
        <a:lnSpc>
          <a:spcPct val="90000"/>
        </a:lnSpc>
        <a:spcBef>
          <a:spcPts val="200"/>
        </a:spcBef>
        <a:spcAft>
          <a:spcPts val="400"/>
        </a:spcAft>
        <a:buClr>
          <a:schemeClr val="accent1"/>
        </a:buClr>
        <a:buFont typeface="Calibri" pitchFamily="34" charset="0"/>
        <a:buChar char="◦"/>
        <a:defRPr sz="1799" kern="1200">
          <a:solidFill>
            <a:schemeClr val="tx1">
              <a:lumMod val="75000"/>
              <a:lumOff val="25000"/>
            </a:schemeClr>
          </a:solidFill>
          <a:latin typeface="+mn-lt"/>
          <a:ea typeface="+mn-ea"/>
          <a:cs typeface="+mn-cs"/>
        </a:defRPr>
      </a:lvl2pPr>
      <a:lvl3pPr marL="566758" indent="-182825" algn="l" defTabSz="91412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583" indent="-182825" algn="l" defTabSz="91412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408" indent="-182825" algn="l" defTabSz="91412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670" indent="-228531" algn="l" defTabSz="91412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610" indent="-228531" algn="l" defTabSz="91412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550" indent="-228531" algn="l" defTabSz="91412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490" indent="-228531" algn="l" defTabSz="91412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theme/theme1.xml><?xml version="1.0" encoding="utf-8"?>
<a:theme xmlns:a="http://schemas.openxmlformats.org/drawingml/2006/main" name="Retrospect">
  <a:themeElements>
    <a:clrScheme name="Custom 4">
      <a:dk1>
        <a:srgbClr val="000000"/>
      </a:dk1>
      <a:lt1>
        <a:srgbClr val="FFFFFF"/>
      </a:lt1>
      <a:dk2>
        <a:srgbClr val="505046"/>
      </a:dk2>
      <a:lt2>
        <a:srgbClr val="EEECE1"/>
      </a:lt2>
      <a:accent1>
        <a:srgbClr val="747972"/>
      </a:accent1>
      <a:accent2>
        <a:srgbClr val="90130B"/>
      </a:accent2>
      <a:accent3>
        <a:srgbClr val="90130B"/>
      </a:accent3>
      <a:accent4>
        <a:srgbClr val="FF1300"/>
      </a:accent4>
      <a:accent5>
        <a:srgbClr val="68040E"/>
      </a:accent5>
      <a:accent6>
        <a:srgbClr val="EB080D"/>
      </a:accent6>
      <a:hlink>
        <a:srgbClr val="00B0F0"/>
      </a:hlink>
      <a:folHlink>
        <a:srgbClr val="7F7F7F"/>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false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1380992</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This template makes an impression with its bold red background, radial sunburst pattern, and contrasting black title bar. Consider it for your small business or marketing presentation. Or, take advantage of the red color scheme to make a holiday-themed presentation.  Compatible with PowerPoint 2013 and later, this template offers a variety of slide layouts including title slides, bulleted lists, photo with captions, a sample chart, and blank slide, all in a widescreen (16X9) format.
</APDescription>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2011-12-19T18:35:00+00:00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2035-01-01T08:00:00+00:00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TP102804893</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725212</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REDMOND\v-vaddu</DisplayName>
        <AccountId>2567</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14</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Props1.xml><?xml version="1.0" encoding="utf-8"?>
<ds:datastoreItem xmlns:ds="http://schemas.openxmlformats.org/officeDocument/2006/customXml" ds:itemID="{0A765CE0-A8A0-42E0-82D2-3F870DB4D5F7}">
  <ds:schemaRefs>
    <ds:schemaRef ds:uri="http://schemas.microsoft.com/sharepoint/v3/contenttype/forms"/>
  </ds:schemaRefs>
</ds:datastoreItem>
</file>

<file path=customXml/itemProps2.xml><?xml version="1.0" encoding="utf-8"?>
<ds:datastoreItem xmlns:ds="http://schemas.openxmlformats.org/officeDocument/2006/customXml" ds:itemID="{41BC18E0-614B-4152-A3EE-8AA2B60C721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5076977-ECB7-44C2-A70D-853BB6B41242}">
  <ds:schemaRefs>
    <ds:schemaRef ds:uri="http://purl.org/dc/dcmitype/"/>
    <ds:schemaRef ds:uri="http://schemas.microsoft.com/office/2006/metadata/properties"/>
    <ds:schemaRef ds:uri="http://purl.org/dc/elements/1.1/"/>
    <ds:schemaRef ds:uri="4873beb7-5857-4685-be1f-d57550cc96cc"/>
    <ds:schemaRef ds:uri="http://schemas.microsoft.com/office/2006/documentManagement/types"/>
    <ds:schemaRef ds:uri="http://www.w3.org/XML/1998/namespace"/>
    <ds:schemaRef ds:uri="http://purl.org/dc/terms/"/>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Retrospect</Template>
  <TotalTime>2678</TotalTime>
  <Words>0</Words>
  <Application>Microsoft Macintosh PowerPoint</Application>
  <PresentationFormat>Custom</PresentationFormat>
  <Paragraphs>0</Paragraphs>
  <Slides>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0</vt:i4>
      </vt:variant>
    </vt:vector>
  </HeadingPairs>
  <TitlesOfParts>
    <vt:vector size="5" baseType="lpstr">
      <vt:lpstr>Calibri</vt:lpstr>
      <vt:lpstr>Cambria</vt:lpstr>
      <vt:lpstr>Franklin Gothic Book</vt:lpstr>
      <vt:lpstr>Franklin Gothic Medium</vt:lpstr>
      <vt:lpstr>Retrospect</vt:lpstr>
    </vt:vector>
  </TitlesOfParts>
  <Company>Hinds Community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Fall Convocation 2017 Hinds Community College- Utica Campus</dc:title>
  <dc:creator>Stewart, Everlyn L</dc:creator>
  <cp:lastModifiedBy>Melaney Emerson</cp:lastModifiedBy>
  <cp:revision>61</cp:revision>
  <cp:lastPrinted>2018-08-06T20:35:45Z</cp:lastPrinted>
  <dcterms:created xsi:type="dcterms:W3CDTF">2017-08-02T15:48:39Z</dcterms:created>
  <dcterms:modified xsi:type="dcterms:W3CDTF">2025-04-10T20:35:17Z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